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12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C19A-2E25-415E-B262-9BAD05476B9A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465-E45A-409E-870F-FFA46A131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90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C19A-2E25-415E-B262-9BAD05476B9A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465-E45A-409E-870F-FFA46A131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94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C19A-2E25-415E-B262-9BAD05476B9A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465-E45A-409E-870F-FFA46A131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36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C19A-2E25-415E-B262-9BAD05476B9A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465-E45A-409E-870F-FFA46A131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99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C19A-2E25-415E-B262-9BAD05476B9A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465-E45A-409E-870F-FFA46A131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25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C19A-2E25-415E-B262-9BAD05476B9A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465-E45A-409E-870F-FFA46A131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0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C19A-2E25-415E-B262-9BAD05476B9A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465-E45A-409E-870F-FFA46A131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47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C19A-2E25-415E-B262-9BAD05476B9A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465-E45A-409E-870F-FFA46A131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31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C19A-2E25-415E-B262-9BAD05476B9A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465-E45A-409E-870F-FFA46A131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94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C19A-2E25-415E-B262-9BAD05476B9A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465-E45A-409E-870F-FFA46A131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74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C19A-2E25-415E-B262-9BAD05476B9A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3465-E45A-409E-870F-FFA46A131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61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8C19A-2E25-415E-B262-9BAD05476B9A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B3465-E45A-409E-870F-FFA46A131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35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"/>
          <p:cNvSpPr>
            <a:spLocks noChangeArrowheads="1"/>
          </p:cNvSpPr>
          <p:nvPr/>
        </p:nvSpPr>
        <p:spPr bwMode="auto">
          <a:xfrm>
            <a:off x="4886877" y="295623"/>
            <a:ext cx="1926519" cy="48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2021</a:t>
            </a:r>
            <a:r>
              <a:rPr kumimoji="0" lang="ja-JP" altLang="ja-JP" sz="105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年</a:t>
            </a:r>
            <a:r>
              <a:rPr kumimoji="0" lang="ja-JP" altLang="en-US" sz="105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２月</a:t>
            </a:r>
            <a:r>
              <a:rPr kumimoji="0" lang="en-US" altLang="ja-JP" sz="105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25</a:t>
            </a:r>
            <a:r>
              <a:rPr kumimoji="0" lang="ja-JP" altLang="ja-JP" sz="105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日</a:t>
            </a:r>
            <a:r>
              <a:rPr kumimoji="0" lang="en-US" altLang="ja-JP" sz="105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(</a:t>
            </a:r>
            <a:r>
              <a:rPr kumimoji="0" lang="ja-JP" altLang="en-US" sz="105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木）晴れ</a:t>
            </a:r>
            <a:endParaRPr kumimoji="0" lang="en-US" altLang="ja-JP" sz="1050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27"/>
          <p:cNvSpPr>
            <a:spLocks noChangeArrowheads="1"/>
          </p:cNvSpPr>
          <p:nvPr/>
        </p:nvSpPr>
        <p:spPr bwMode="auto">
          <a:xfrm>
            <a:off x="10266421" y="3111939"/>
            <a:ext cx="5954631" cy="111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1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1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1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1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1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1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1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1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1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1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1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1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1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11"/>
          <p:cNvSpPr>
            <a:spLocks noChangeArrowheads="1"/>
          </p:cNvSpPr>
          <p:nvPr/>
        </p:nvSpPr>
        <p:spPr bwMode="auto">
          <a:xfrm>
            <a:off x="8339905" y="6534876"/>
            <a:ext cx="3803397" cy="76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新しいお友だちも入りました。「困っていたら、</a:t>
            </a:r>
            <a:endParaRPr kumimoji="0"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私が教えてあげる！」とみんな張り切って過ごしています。</a:t>
            </a:r>
            <a:endParaRPr kumimoji="0"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正方形/長方形 20"/>
          <p:cNvSpPr>
            <a:spLocks noChangeArrowheads="1"/>
          </p:cNvSpPr>
          <p:nvPr/>
        </p:nvSpPr>
        <p:spPr bwMode="auto">
          <a:xfrm>
            <a:off x="7353201" y="1564767"/>
            <a:ext cx="1556776" cy="58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indent="85725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b="1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2"/>
          <p:cNvSpPr>
            <a:spLocks noChangeArrowheads="1"/>
          </p:cNvSpPr>
          <p:nvPr/>
        </p:nvSpPr>
        <p:spPr bwMode="auto">
          <a:xfrm>
            <a:off x="1905902" y="-69973"/>
            <a:ext cx="3216287" cy="110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３歳児</a:t>
            </a:r>
            <a:endParaRPr kumimoji="0" lang="ja-JP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正方形/長方形 16"/>
          <p:cNvSpPr>
            <a:spLocks noChangeArrowheads="1"/>
          </p:cNvSpPr>
          <p:nvPr/>
        </p:nvSpPr>
        <p:spPr bwMode="auto">
          <a:xfrm>
            <a:off x="375234" y="900022"/>
            <a:ext cx="1391909" cy="5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2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8726" y="3108884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013"/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0" y="3177456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013"/>
          </a:p>
        </p:txBody>
      </p:sp>
      <p:pic>
        <p:nvPicPr>
          <p:cNvPr id="18" name="図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" y="571902"/>
            <a:ext cx="3594018" cy="40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82" y="583014"/>
            <a:ext cx="3594018" cy="40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" y="9359191"/>
            <a:ext cx="3594018" cy="40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82" y="9353948"/>
            <a:ext cx="3594018" cy="40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正方形/長方形 14"/>
          <p:cNvSpPr>
            <a:spLocks noChangeArrowheads="1"/>
          </p:cNvSpPr>
          <p:nvPr/>
        </p:nvSpPr>
        <p:spPr bwMode="auto">
          <a:xfrm>
            <a:off x="1203193" y="3087446"/>
            <a:ext cx="1994709" cy="65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2800" dirty="0">
              <a:solidFill>
                <a:schemeClr val="accent6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正方形/長方形 14"/>
          <p:cNvSpPr>
            <a:spLocks noChangeArrowheads="1"/>
          </p:cNvSpPr>
          <p:nvPr/>
        </p:nvSpPr>
        <p:spPr bwMode="auto">
          <a:xfrm>
            <a:off x="-2475736" y="1396545"/>
            <a:ext cx="2473239" cy="51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dirty="0">
              <a:solidFill>
                <a:schemeClr val="accent6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dirty="0">
              <a:solidFill>
                <a:schemeClr val="accent6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正方形/長方形 27"/>
          <p:cNvSpPr>
            <a:spLocks noChangeArrowheads="1"/>
          </p:cNvSpPr>
          <p:nvPr/>
        </p:nvSpPr>
        <p:spPr bwMode="auto">
          <a:xfrm>
            <a:off x="3424250" y="5627575"/>
            <a:ext cx="3389146" cy="189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algn="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1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544000" y="2486292"/>
            <a:ext cx="34448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" name="正方形/長方形 11"/>
          <p:cNvSpPr>
            <a:spLocks noChangeArrowheads="1"/>
          </p:cNvSpPr>
          <p:nvPr/>
        </p:nvSpPr>
        <p:spPr bwMode="auto">
          <a:xfrm>
            <a:off x="10266420" y="2013123"/>
            <a:ext cx="4907494" cy="7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公園の中に入ると、木のみの図鑑を持参していた年長さんが</a:t>
            </a:r>
            <a:endParaRPr kumimoji="0"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落ちていた実やどんぐりの種類を調べます。</a:t>
            </a:r>
            <a:endParaRPr kumimoji="0"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その様子に興味を持った年少さんも、一緒に調べてみます。</a:t>
            </a:r>
            <a:endParaRPr kumimoji="0"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" name="正方形/長方形 11"/>
          <p:cNvSpPr>
            <a:spLocks noChangeArrowheads="1"/>
          </p:cNvSpPr>
          <p:nvPr/>
        </p:nvSpPr>
        <p:spPr bwMode="auto">
          <a:xfrm>
            <a:off x="2588020" y="7765948"/>
            <a:ext cx="4907494" cy="7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室内では画用紙を使いハートを作っています。</a:t>
            </a:r>
            <a:endParaRPr kumimoji="0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ホッチキスやテープを使いハート同士をくっつけて</a:t>
            </a:r>
            <a:endParaRPr kumimoji="0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リボンや花の形に。</a:t>
            </a:r>
            <a:endParaRPr kumimoji="0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「お花の形だからお花の匂いがするみたい！」</a:t>
            </a:r>
            <a:endParaRPr kumimoji="0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ハートのつけ方を工夫して作ったりお友だちの</a:t>
            </a:r>
            <a:endParaRPr kumimoji="0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真似をしてたくさん作っていました。</a:t>
            </a:r>
            <a:endParaRPr kumimoji="0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正方形/長方形 11"/>
          <p:cNvSpPr>
            <a:spLocks noChangeArrowheads="1"/>
          </p:cNvSpPr>
          <p:nvPr/>
        </p:nvSpPr>
        <p:spPr bwMode="auto">
          <a:xfrm>
            <a:off x="4041835" y="1201797"/>
            <a:ext cx="3869832" cy="13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桜美林大学の学生さんたちが</a:t>
            </a:r>
            <a:endParaRPr kumimoji="0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ピザづくりの手伝いに</a:t>
            </a:r>
            <a:endParaRPr kumimoji="0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来てくれました。</a:t>
            </a:r>
            <a:endParaRPr kumimoji="0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「ピザ美味し！」</a:t>
            </a:r>
            <a:endParaRPr kumimoji="0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「日の近くって暖かい！」</a:t>
            </a:r>
            <a:endParaRPr kumimoji="0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お友だちとピザを食べながら</a:t>
            </a:r>
            <a:endParaRPr kumimoji="0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釜戸の近くで暖をとっています。</a:t>
            </a:r>
            <a:endParaRPr kumimoji="0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正方形/長方形 11"/>
          <p:cNvSpPr>
            <a:spLocks noChangeArrowheads="1"/>
          </p:cNvSpPr>
          <p:nvPr/>
        </p:nvSpPr>
        <p:spPr bwMode="auto">
          <a:xfrm>
            <a:off x="7911667" y="7799062"/>
            <a:ext cx="6522580" cy="7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いつもは通らない道に少し怖がっていた</a:t>
            </a:r>
            <a:r>
              <a:rPr kumimoji="0" lang="ja-JP" altLang="en-US" sz="105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つ</a:t>
            </a:r>
            <a:r>
              <a:rPr kumimoji="0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きぐみさんも、たくましいちきゅうぐみのお兄さん、お姉さんが</a:t>
            </a:r>
            <a:endParaRPr kumimoji="0"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側にいてくれたことで険しい道にも挑戦していました。</a:t>
            </a:r>
            <a:endParaRPr kumimoji="0"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来月のビーネイチャーまでもう少し。これから、どのように展開</a:t>
            </a:r>
            <a:r>
              <a:rPr kumimoji="0" lang="ja-JP" altLang="en-US" sz="105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しして</a:t>
            </a:r>
            <a:r>
              <a:rPr kumimoji="0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いくのかが楽しみです。</a:t>
            </a:r>
            <a:endParaRPr kumimoji="0"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40487" y="114832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ピザ美味し！</a:t>
            </a:r>
            <a:endParaRPr kumimoji="1" lang="ja-JP" altLang="en-US" sz="2400" b="1" dirty="0">
              <a:solidFill>
                <a:schemeClr val="accent2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BFDAE8-F25D-492F-B0FC-6EF9295EC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23" y="1349872"/>
            <a:ext cx="1994709" cy="149603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3F6DADC-8124-46EC-974E-303DC284D4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5" y="2912143"/>
            <a:ext cx="1552447" cy="1164335"/>
          </a:xfrm>
          <a:prstGeom prst="rect">
            <a:avLst/>
          </a:prstGeom>
        </p:spPr>
      </p:pic>
      <p:pic>
        <p:nvPicPr>
          <p:cNvPr id="15" name="図 14" descr="帽子をかぶった赤ちゃんを抱いている子供たち&#10;&#10;低い精度で自動的に生成された説明">
            <a:extLst>
              <a:ext uri="{FF2B5EF4-FFF2-40B4-BE49-F238E27FC236}">
                <a16:creationId xmlns:a16="http://schemas.microsoft.com/office/drawing/2014/main" id="{E1021D5C-A484-4EAA-AF21-D5850C16C9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7" y="1692055"/>
            <a:ext cx="1552447" cy="1164335"/>
          </a:xfrm>
          <a:prstGeom prst="rect">
            <a:avLst/>
          </a:prstGeom>
        </p:spPr>
      </p:pic>
      <p:pic>
        <p:nvPicPr>
          <p:cNvPr id="19" name="図 18" descr="人, 食品, テーブル, ケーキ が含まれている画像&#10;&#10;自動的に生成された説明">
            <a:extLst>
              <a:ext uri="{FF2B5EF4-FFF2-40B4-BE49-F238E27FC236}">
                <a16:creationId xmlns:a16="http://schemas.microsoft.com/office/drawing/2014/main" id="{CA2F88EF-979A-4D73-8555-7EB3C82EB0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68" y="3067635"/>
            <a:ext cx="3009899" cy="2257424"/>
          </a:xfrm>
          <a:prstGeom prst="rect">
            <a:avLst/>
          </a:prstGeom>
        </p:spPr>
      </p:pic>
      <p:pic>
        <p:nvPicPr>
          <p:cNvPr id="24" name="図 23" descr="子供, 人, 建物, ぬいぐるみ が含まれている画像&#10;&#10;自動的に生成された説明">
            <a:extLst>
              <a:ext uri="{FF2B5EF4-FFF2-40B4-BE49-F238E27FC236}">
                <a16:creationId xmlns:a16="http://schemas.microsoft.com/office/drawing/2014/main" id="{55C7A06B-06B0-46C4-8365-EF6F15FE96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5511" y="4759645"/>
            <a:ext cx="1912788" cy="1434591"/>
          </a:xfrm>
          <a:prstGeom prst="rect">
            <a:avLst/>
          </a:prstGeom>
        </p:spPr>
      </p:pic>
      <p:pic>
        <p:nvPicPr>
          <p:cNvPr id="26" name="図 25" descr="人, 食品, 屋外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16A1A97-E9DF-41D5-80DC-176EB39F15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2" y="4127270"/>
            <a:ext cx="1597052" cy="1197789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42A23F7E-5D24-4DDE-BFAB-111611684A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01" y="5576480"/>
            <a:ext cx="2597694" cy="1948270"/>
          </a:xfrm>
          <a:prstGeom prst="rect">
            <a:avLst/>
          </a:prstGeom>
        </p:spPr>
      </p:pic>
      <p:pic>
        <p:nvPicPr>
          <p:cNvPr id="36" name="図 35" descr="テーブルの上に座っている子供たち&#10;&#10;中程度の精度で自動的に生成された説明">
            <a:extLst>
              <a:ext uri="{FF2B5EF4-FFF2-40B4-BE49-F238E27FC236}">
                <a16:creationId xmlns:a16="http://schemas.microsoft.com/office/drawing/2014/main" id="{6BC0BA38-5E1B-43EA-8311-D86C624DB6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92" y="5916261"/>
            <a:ext cx="1971123" cy="1478342"/>
          </a:xfrm>
          <a:prstGeom prst="rect">
            <a:avLst/>
          </a:prstGeom>
        </p:spPr>
      </p:pic>
      <p:pic>
        <p:nvPicPr>
          <p:cNvPr id="38" name="図 37" descr="人, 屋内, テーブル, 子供 が含まれている画像&#10;&#10;自動的に生成された説明">
            <a:extLst>
              <a:ext uri="{FF2B5EF4-FFF2-40B4-BE49-F238E27FC236}">
                <a16:creationId xmlns:a16="http://schemas.microsoft.com/office/drawing/2014/main" id="{08773CA0-DC5A-492B-B2B7-35CC36C2CD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4696" y="7681082"/>
            <a:ext cx="2026678" cy="1478343"/>
          </a:xfrm>
          <a:prstGeom prst="rect">
            <a:avLst/>
          </a:prstGeom>
        </p:spPr>
      </p:pic>
      <p:pic>
        <p:nvPicPr>
          <p:cNvPr id="40" name="図 39" descr="赤ちゃんを抱いて寝ている子供&#10;&#10;自動的に生成された説明">
            <a:extLst>
              <a:ext uri="{FF2B5EF4-FFF2-40B4-BE49-F238E27FC236}">
                <a16:creationId xmlns:a16="http://schemas.microsoft.com/office/drawing/2014/main" id="{FB1A4F34-C63C-43F7-B0C6-91DE79AC38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3826" y="5753393"/>
            <a:ext cx="1845496" cy="138412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3312288-1665-4803-9EF6-057D7F39DCEE}"/>
              </a:ext>
            </a:extLst>
          </p:cNvPr>
          <p:cNvSpPr/>
          <p:nvPr/>
        </p:nvSpPr>
        <p:spPr>
          <a:xfrm>
            <a:off x="4938898" y="4747857"/>
            <a:ext cx="1971123" cy="71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室内製作</a:t>
            </a:r>
          </a:p>
        </p:txBody>
      </p:sp>
    </p:spTree>
    <p:extLst>
      <p:ext uri="{BB962C8B-B14F-4D97-AF65-F5344CB8AC3E}">
        <p14:creationId xmlns:p14="http://schemas.microsoft.com/office/powerpoint/2010/main" val="364030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2843</TotalTime>
  <Words>243</Words>
  <Application>Microsoft Office PowerPoint</Application>
  <PresentationFormat>A4 210 x 297 mm</PresentationFormat>
  <Paragraphs>37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游ゴシック</vt:lpstr>
      <vt:lpstr>游ゴシック Medium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３歳児 正和幼稚園</dc:creator>
  <cp:lastModifiedBy>学校法人正和学園 20210116</cp:lastModifiedBy>
  <cp:revision>147</cp:revision>
  <cp:lastPrinted>2021-01-07T04:28:14Z</cp:lastPrinted>
  <dcterms:created xsi:type="dcterms:W3CDTF">2019-09-17T07:30:37Z</dcterms:created>
  <dcterms:modified xsi:type="dcterms:W3CDTF">2021-02-25T03:54:38Z</dcterms:modified>
</cp:coreProperties>
</file>